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56" r:id="rId6"/>
    <p:sldId id="257" r:id="rId7"/>
    <p:sldId id="263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9F7CE-9D9F-4698-B743-092E9B23AAF7}" type="datetimeFigureOut">
              <a:rPr lang="ru-RU" smtClean="0"/>
              <a:t>31.08.2025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2994-EAEF-4AFA-B78E-FE4D657BA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891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9F7CE-9D9F-4698-B743-092E9B23AAF7}" type="datetimeFigureOut">
              <a:rPr lang="ru-RU" smtClean="0"/>
              <a:t>31.08.2025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2994-EAEF-4AFA-B78E-FE4D657BA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351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9F7CE-9D9F-4698-B743-092E9B23AAF7}" type="datetimeFigureOut">
              <a:rPr lang="ru-RU" smtClean="0"/>
              <a:t>31.08.2025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2994-EAEF-4AFA-B78E-FE4D657BA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552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9F7CE-9D9F-4698-B743-092E9B23AAF7}" type="datetimeFigureOut">
              <a:rPr lang="ru-RU" smtClean="0"/>
              <a:t>31.08.2025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2994-EAEF-4AFA-B78E-FE4D657BA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767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9F7CE-9D9F-4698-B743-092E9B23AAF7}" type="datetimeFigureOut">
              <a:rPr lang="ru-RU" smtClean="0"/>
              <a:t>31.08.2025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2994-EAEF-4AFA-B78E-FE4D657BA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204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9F7CE-9D9F-4698-B743-092E9B23AAF7}" type="datetimeFigureOut">
              <a:rPr lang="ru-RU" smtClean="0"/>
              <a:t>31.08.2025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2994-EAEF-4AFA-B78E-FE4D657BA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749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9F7CE-9D9F-4698-B743-092E9B23AAF7}" type="datetimeFigureOut">
              <a:rPr lang="ru-RU" smtClean="0"/>
              <a:t>31.08.2025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2994-EAEF-4AFA-B78E-FE4D657BA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538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9F7CE-9D9F-4698-B743-092E9B23AAF7}" type="datetimeFigureOut">
              <a:rPr lang="ru-RU" smtClean="0"/>
              <a:t>31.08.2025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2994-EAEF-4AFA-B78E-FE4D657BA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442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9F7CE-9D9F-4698-B743-092E9B23AAF7}" type="datetimeFigureOut">
              <a:rPr lang="ru-RU" smtClean="0"/>
              <a:t>31.08.2025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2994-EAEF-4AFA-B78E-FE4D657BA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274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9F7CE-9D9F-4698-B743-092E9B23AAF7}" type="datetimeFigureOut">
              <a:rPr lang="ru-RU" smtClean="0"/>
              <a:t>31.08.2025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2994-EAEF-4AFA-B78E-FE4D657BA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412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9F7CE-9D9F-4698-B743-092E9B23AAF7}" type="datetimeFigureOut">
              <a:rPr lang="ru-RU" smtClean="0"/>
              <a:t>31.08.2025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2994-EAEF-4AFA-B78E-FE4D657BA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105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B9F7CE-9D9F-4698-B743-092E9B23AAF7}" type="datetimeFigureOut">
              <a:rPr lang="ru-RU" smtClean="0"/>
              <a:t>31.08.2025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82994-EAEF-4AFA-B78E-FE4D657BA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004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23" y="163392"/>
            <a:ext cx="1971950" cy="8668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0" y="2579190"/>
            <a:ext cx="12192000" cy="144272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1383" y="1237344"/>
            <a:ext cx="10702834" cy="23876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Инструкция по участию в онлайн-лекциях </a:t>
            </a:r>
            <a:r>
              <a:rPr lang="en-US" sz="3200" b="1" dirty="0" smtClean="0">
                <a:solidFill>
                  <a:schemeClr val="bg1"/>
                </a:solidFill>
              </a:rPr>
              <a:t>Microsoft Teams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5887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108" y="340224"/>
            <a:ext cx="11153503" cy="1325563"/>
          </a:xfrm>
        </p:spPr>
        <p:txBody>
          <a:bodyPr/>
          <a:lstStyle/>
          <a:p>
            <a:pPr algn="ctr"/>
            <a:r>
              <a:rPr lang="ru-RU" dirty="0" smtClean="0"/>
              <a:t>Перейдите на </a:t>
            </a:r>
            <a:r>
              <a:rPr lang="en-US" dirty="0" smtClean="0"/>
              <a:t>https://cloud.esil.edu.kz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226" r="10435"/>
          <a:stretch/>
        </p:blipFill>
        <p:spPr>
          <a:xfrm>
            <a:off x="5930536" y="1690688"/>
            <a:ext cx="5486400" cy="4351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223" y="1968137"/>
            <a:ext cx="3594463" cy="359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6167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714" y="400594"/>
            <a:ext cx="12113623" cy="1290094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Введите свой ИИН в оба поля</a:t>
            </a:r>
            <a:r>
              <a:rPr lang="en-US" sz="4000" dirty="0" smtClean="0"/>
              <a:t> </a:t>
            </a:r>
            <a:r>
              <a:rPr lang="ru-RU" sz="4000" dirty="0" smtClean="0"/>
              <a:t>и нажмите «Войти»</a:t>
            </a:r>
            <a:endParaRPr lang="ru-RU" sz="4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49017" y="1825625"/>
            <a:ext cx="7093965" cy="4351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3678" y="4204084"/>
            <a:ext cx="1049202" cy="1748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3678" y="4493568"/>
            <a:ext cx="1049202" cy="17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1370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63246" y="1852593"/>
            <a:ext cx="4343399" cy="404311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Нажмите на иконку глаза, чтобы отобразить/скрыть пароль.</a:t>
            </a:r>
            <a:br>
              <a:rPr lang="ru-RU" sz="2400" dirty="0" smtClean="0"/>
            </a:br>
            <a:r>
              <a:rPr lang="ru-RU" sz="2400" dirty="0" smtClean="0"/>
              <a:t>Нажмите на кнопку рядом, чтобы копировать логин/пароль в буфер обмена</a:t>
            </a:r>
            <a:endParaRPr lang="ru-RU" sz="24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990599" y="43261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 smtClean="0"/>
              <a:t>В личном кабинете отображаются ваши данные для входа на сайт </a:t>
            </a:r>
            <a:r>
              <a:rPr lang="en-US" sz="3600" dirty="0" smtClean="0"/>
              <a:t>teams.microsoft.com</a:t>
            </a:r>
            <a:r>
              <a:rPr lang="ru-RU" sz="3600" dirty="0" smtClean="0"/>
              <a:t> </a:t>
            </a:r>
            <a:endParaRPr lang="ru-RU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237" y="1758179"/>
            <a:ext cx="5486401" cy="478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9825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0263" y="1918790"/>
            <a:ext cx="4598125" cy="3254101"/>
          </a:xfrm>
        </p:spPr>
        <p:txBody>
          <a:bodyPr/>
          <a:lstStyle/>
          <a:p>
            <a:r>
              <a:rPr lang="ru-RU" dirty="0" smtClean="0"/>
              <a:t>Перейдите на </a:t>
            </a:r>
            <a:r>
              <a:rPr lang="en-US" dirty="0" smtClean="0"/>
              <a:t>teams.microsoft.com</a:t>
            </a:r>
          </a:p>
          <a:p>
            <a:endParaRPr lang="ru-RU" dirty="0" smtClean="0"/>
          </a:p>
          <a:p>
            <a:r>
              <a:rPr lang="ru-RU" dirty="0" smtClean="0"/>
              <a:t>Введите свой логин, полученный из личного кабинета</a:t>
            </a:r>
            <a:endParaRPr lang="en-US" dirty="0" smtClean="0"/>
          </a:p>
          <a:p>
            <a:r>
              <a:rPr lang="en-US" dirty="0" smtClean="0"/>
              <a:t>(cloud.esil.edu.kz)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991327"/>
            <a:ext cx="5822986" cy="493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5774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1555" y="1287418"/>
            <a:ext cx="4598125" cy="4939210"/>
          </a:xfrm>
        </p:spPr>
        <p:txBody>
          <a:bodyPr/>
          <a:lstStyle/>
          <a:p>
            <a:endParaRPr lang="ru-RU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ru-RU" dirty="0" smtClean="0"/>
              <a:t>Введите свой пароль, полученный из личного кабинета</a:t>
            </a:r>
            <a:endParaRPr lang="en-US" dirty="0" smtClean="0"/>
          </a:p>
          <a:p>
            <a:r>
              <a:rPr lang="en-US" dirty="0" smtClean="0"/>
              <a:t>(cloud.esil.edu.kz)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991327"/>
            <a:ext cx="6177298" cy="5008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3289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1555" y="1287418"/>
            <a:ext cx="4598125" cy="493921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ru-RU" dirty="0" smtClean="0"/>
              <a:t>Сайт попросит поменять пароль. Введите выданный пароль снова, затем придумайте новый пароль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4249" y="1010504"/>
            <a:ext cx="5181600" cy="4970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9142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799" y="2191384"/>
            <a:ext cx="4833257" cy="42355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После перехода по ссылке из личного кабинета </a:t>
            </a:r>
            <a:r>
              <a:rPr lang="en-US" dirty="0" smtClean="0"/>
              <a:t>(cloud.esil.edu.kz)</a:t>
            </a:r>
            <a:r>
              <a:rPr lang="ru-RU" dirty="0" smtClean="0"/>
              <a:t> вам отобразится присоединение к совещанию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Браузер запросит доступ к микрофону и веб-камере</a:t>
            </a:r>
            <a:endParaRPr lang="ru-RU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498" y="183760"/>
            <a:ext cx="3647606" cy="1929247"/>
          </a:xfrm>
          <a:prstGeom prst="rect">
            <a:avLst/>
          </a:prstGeom>
        </p:spPr>
      </p:pic>
      <p:sp>
        <p:nvSpPr>
          <p:cNvPr id="9" name="Left Arrow 8"/>
          <p:cNvSpPr/>
          <p:nvPr/>
        </p:nvSpPr>
        <p:spPr>
          <a:xfrm flipH="1">
            <a:off x="643152" y="653141"/>
            <a:ext cx="1105151" cy="618309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3266" y="556641"/>
            <a:ext cx="6782939" cy="3839600"/>
          </a:xfrm>
          <a:prstGeom prst="rect">
            <a:avLst/>
          </a:prstGeom>
        </p:spPr>
      </p:pic>
      <p:sp>
        <p:nvSpPr>
          <p:cNvPr id="7" name="Left Arrow 6"/>
          <p:cNvSpPr/>
          <p:nvPr/>
        </p:nvSpPr>
        <p:spPr>
          <a:xfrm rot="16200000" flipH="1">
            <a:off x="11115209" y="4463141"/>
            <a:ext cx="1105151" cy="618309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5587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104</Words>
  <Application>Microsoft Office PowerPoint</Application>
  <PresentationFormat>Widescreen</PresentationFormat>
  <Paragraphs>21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Инструкция по участию в онлайн-лекциях Microsoft Teams</vt:lpstr>
      <vt:lpstr>Перейдите на https://cloud.esil.edu.kz</vt:lpstr>
      <vt:lpstr>Введите свой ИИН в оба поля и нажмите «Войти»</vt:lpstr>
      <vt:lpstr>Нажмите на иконку глаза, чтобы отобразить/скрыть пароль. Нажмите на кнопку рядом, чтобы копировать логин/пароль в буфер обмена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Zhangir</dc:creator>
  <cp:lastModifiedBy>Zhangir</cp:lastModifiedBy>
  <cp:revision>11</cp:revision>
  <dcterms:created xsi:type="dcterms:W3CDTF">2025-08-30T11:04:03Z</dcterms:created>
  <dcterms:modified xsi:type="dcterms:W3CDTF">2025-08-31T06:09:42Z</dcterms:modified>
</cp:coreProperties>
</file>