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ново" initials="Л" lastIdx="1" clrIdx="0">
    <p:extLst>
      <p:ext uri="{19B8F6BF-5375-455C-9EA6-DF929625EA0E}">
        <p15:presenceInfo xmlns:p15="http://schemas.microsoft.com/office/powerpoint/2012/main" userId="1d29c52fc3bab1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6T13:03:58.452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8A2B-A522-4B37-B4FE-BB60830A74E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CA96-B7E2-494F-8D49-299F49CC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89" y="2559814"/>
            <a:ext cx="12087497" cy="2387600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0A6A4F"/>
                </a:solidFill>
                <a:latin typeface="Arial Black" panose="020B0A04020102020204" pitchFamily="34" charset="0"/>
              </a:rPr>
              <a:t>Применение </a:t>
            </a:r>
            <a:r>
              <a:rPr lang="ru-RU" sz="6600" b="1" dirty="0" err="1">
                <a:solidFill>
                  <a:srgbClr val="0A6A4F"/>
                </a:solidFill>
                <a:latin typeface="Arial Black" panose="020B0A04020102020204" pitchFamily="34" charset="0"/>
              </a:rPr>
              <a:t>нейросетей</a:t>
            </a:r>
            <a:r>
              <a:rPr lang="ru-RU" sz="6600" b="1" dirty="0">
                <a:solidFill>
                  <a:srgbClr val="0A6A4F"/>
                </a:solidFill>
                <a:latin typeface="Arial Black" panose="020B0A04020102020204" pitchFamily="34" charset="0"/>
              </a:rPr>
              <a:t> для повышения эффективности работы преподавателя</a:t>
            </a:r>
            <a:endParaRPr lang="en-US" sz="6600" b="1" dirty="0">
              <a:solidFill>
                <a:srgbClr val="0A6A4F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1" y="78379"/>
            <a:ext cx="3666310" cy="1655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7093" y="5328414"/>
            <a:ext cx="43485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k-KZ" sz="3600" dirty="0"/>
              <a:t>Жумашев М.С</a:t>
            </a:r>
          </a:p>
          <a:p>
            <a:pPr algn="r"/>
            <a:r>
              <a:rPr lang="kk-KZ" sz="3600" dirty="0" smtClean="0"/>
              <a:t>Жилмагамбетова </a:t>
            </a:r>
            <a:r>
              <a:rPr lang="kk-KZ" sz="3600" dirty="0" smtClean="0"/>
              <a:t>Р.З.</a:t>
            </a:r>
          </a:p>
          <a:p>
            <a:pPr algn="r"/>
            <a:r>
              <a:rPr lang="kk-KZ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378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" y="390104"/>
            <a:ext cx="118959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            </a:t>
            </a:r>
            <a:r>
              <a:rPr lang="ru-RU" sz="2600" b="0" i="0" u="none" strike="noStrike" dirty="0" err="1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Нейросети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 помогают автоматизировать рутинную интеллектуальную работу, а значит, позволяют </a:t>
            </a:r>
            <a:r>
              <a:rPr lang="ru-RU" sz="2600" dirty="0" smtClean="0">
                <a:solidFill>
                  <a:srgbClr val="0A6A4F"/>
                </a:solidFill>
                <a:latin typeface="Arial Black" panose="020B0A04020102020204" pitchFamily="34" charset="0"/>
              </a:rPr>
              <a:t>преподавателям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выделить больше времени для творчества, для высокоуровневых заданий и более качественного взаимодействия с учащимися.</a:t>
            </a:r>
          </a:p>
          <a:p>
            <a:pPr algn="just" fontAlgn="base"/>
            <a:endParaRPr lang="ru-RU" sz="2600" dirty="0">
              <a:solidFill>
                <a:srgbClr val="0A6A4F"/>
              </a:solidFill>
              <a:latin typeface="Arial Black" panose="020B0A04020102020204" pitchFamily="34" charset="0"/>
            </a:endParaRPr>
          </a:p>
          <a:p>
            <a:pPr algn="just" fontAlgn="base"/>
            <a:endParaRPr lang="ru-RU" sz="2600" b="0" i="0" u="none" strike="noStrike" dirty="0" smtClean="0">
              <a:solidFill>
                <a:srgbClr val="0A6A4F"/>
              </a:solidFill>
              <a:effectLst/>
              <a:latin typeface="Arial Black" panose="020B0A04020102020204" pitchFamily="34" charset="0"/>
            </a:endParaRPr>
          </a:p>
          <a:p>
            <a:pPr algn="just" fontAlgn="base"/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             С помощью искусственного интеллекта 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преподаватели 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могут генерировать как программу курса и план урока, так и отдельные единицы контента. Причём это могут быть 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не только вспомогательные 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идеи, а могут 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быть— 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уже готовые тексты, иллюстрации, видео, аудио, презентации и так далее. А ещё </a:t>
            </a:r>
            <a:r>
              <a:rPr lang="ru-RU" sz="2600" b="0" i="0" u="none" strike="noStrike" dirty="0" err="1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нейросети</a:t>
            </a:r>
            <a:r>
              <a:rPr lang="ru-RU" sz="26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 могут создавать симуляторы, универсальных тренажёров-учителей, идеальных для самостоятельной работы студентов.</a:t>
            </a:r>
            <a:endParaRPr lang="ru-RU" sz="2600" b="0" i="0" u="none" strike="noStrike" dirty="0">
              <a:solidFill>
                <a:srgbClr val="0A6A4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3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39996" y="76592"/>
            <a:ext cx="9303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A6A4F"/>
                </a:solidFill>
              </a:rPr>
              <a:t>БЕСПЛАТНЫЕ </a:t>
            </a:r>
            <a:r>
              <a:rPr lang="ru-RU" sz="4800" dirty="0" smtClean="0">
                <a:solidFill>
                  <a:srgbClr val="0A6A4F"/>
                </a:solidFill>
              </a:rPr>
              <a:t>НЕЙРОННЫЕ СЕТИ</a:t>
            </a:r>
            <a:endParaRPr lang="en-US" sz="4800" dirty="0">
              <a:solidFill>
                <a:srgbClr val="0A6A4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9555" y="802180"/>
            <a:ext cx="826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для РАБОТЫ </a:t>
            </a:r>
            <a:r>
              <a:rPr lang="ru-RU" sz="4400" dirty="0" smtClean="0">
                <a:latin typeface="Arial Black" panose="020B0A04020102020204" pitchFamily="34" charset="0"/>
              </a:rPr>
              <a:t>С ТЕКСТОМ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323" y="2163170"/>
            <a:ext cx="2487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A6A4F"/>
                </a:solidFill>
                <a:latin typeface="Arial Black" panose="020B0A04020102020204" pitchFamily="34" charset="0"/>
              </a:rPr>
              <a:t>Claude AI</a:t>
            </a:r>
            <a:endParaRPr lang="en-US" sz="3200" dirty="0">
              <a:solidFill>
                <a:srgbClr val="0A6A4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323" y="2747945"/>
            <a:ext cx="414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Работа с текстом любой сложности, умеет писать код почти на всех языках программирования, имеет доступ в интернет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323" y="4240661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A6A4F"/>
                </a:solidFill>
                <a:latin typeface="Arial Black" panose="020B0A04020102020204" pitchFamily="34" charset="0"/>
              </a:rPr>
              <a:t>COPY AI </a:t>
            </a:r>
            <a:endParaRPr lang="en-US" sz="3200" dirty="0">
              <a:solidFill>
                <a:srgbClr val="0A6A4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323" y="4906612"/>
            <a:ext cx="409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Работа с текстом любой сложности, хорошо перефразирует тексты 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31432" y="2163170"/>
            <a:ext cx="2639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A6A4F"/>
                </a:solidFill>
                <a:latin typeface="Arial Black" panose="020B0A04020102020204" pitchFamily="34" charset="0"/>
              </a:rPr>
              <a:t>CHAT GPT </a:t>
            </a:r>
            <a:endParaRPr lang="en-US" sz="3200" dirty="0">
              <a:solidFill>
                <a:srgbClr val="0A6A4F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31432" y="2747945"/>
            <a:ext cx="492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Работа с текстом любой сложности, умеет писать код почти на всех языках программирования, поможет с генерацией идей, станет вашим репетитором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31432" y="4906612"/>
            <a:ext cx="4406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Используется для </a:t>
            </a:r>
            <a:r>
              <a:rPr lang="ru-RU" dirty="0"/>
              <a:t>цитирования, исследований и источников, задавая конкретные вопросы, просматривая источники, проверяя их достоверность и используя его с другими исследовательскими инструментами.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31432" y="4227586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A6A4F"/>
                </a:solidFill>
                <a:latin typeface="Arial Black" panose="020B0A04020102020204" pitchFamily="34" charset="0"/>
              </a:rPr>
              <a:t>PERPLEXITY</a:t>
            </a:r>
            <a:endParaRPr lang="en-US" sz="3200" dirty="0">
              <a:solidFill>
                <a:srgbClr val="0A6A4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9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25187" y="221864"/>
            <a:ext cx="7785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A6A4F"/>
                </a:solidFill>
              </a:rPr>
              <a:t>6 БЕСПЛАТНЫХ НЕЙРОСЕТЕЙ</a:t>
            </a:r>
            <a:endParaRPr lang="en-US" sz="4800" dirty="0">
              <a:solidFill>
                <a:srgbClr val="0A6A4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4227" y="930876"/>
            <a:ext cx="77854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latin typeface="Arial Black" panose="020B0A04020102020204" pitchFamily="34" charset="0"/>
              </a:rPr>
              <a:t>ДЛЯ СОЗДАНИЯ ПРЕЗЕНТАЦИЙ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463" y="1761873"/>
            <a:ext cx="120874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Tome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 — составляет структуру презентации и генерирует слайды</a:t>
            </a:r>
          </a:p>
          <a:p>
            <a:pPr fontAlgn="base"/>
            <a:endParaRPr lang="ru-RU" sz="2400" b="0" i="0" u="none" strike="noStrike" dirty="0" smtClean="0">
              <a:solidFill>
                <a:srgbClr val="000000"/>
              </a:solidFill>
              <a:effectLst/>
              <a:latin typeface="var(--stk-f_family)"/>
            </a:endParaRPr>
          </a:p>
          <a:p>
            <a:pPr fontAlgn="base"/>
            <a:r>
              <a:rPr lang="en-US" sz="28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Magi</a:t>
            </a:r>
            <a:r>
              <a:rPr lang="ru-RU" sz="28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с</a:t>
            </a:r>
            <a:r>
              <a:rPr lang="en-US" sz="28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Slides (GPT for Slides)</a:t>
            </a:r>
            <a:r>
              <a:rPr lang="ru-RU" sz="32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 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— помогает с «</a:t>
            </a:r>
            <a:r>
              <a:rPr lang="ru-RU" sz="2400" b="0" i="0" u="none" strike="noStrike" dirty="0" err="1" smtClean="0">
                <a:solidFill>
                  <a:srgbClr val="000000"/>
                </a:solidFill>
                <a:effectLst/>
                <a:latin typeface="var(--stk-f_family)"/>
              </a:rPr>
              <a:t>Google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 Презентациями»</a:t>
            </a:r>
          </a:p>
          <a:p>
            <a:pPr fontAlgn="base"/>
            <a:endParaRPr lang="ru-RU" sz="2400" b="0" i="0" u="none" strike="noStrike" dirty="0" smtClean="0">
              <a:solidFill>
                <a:srgbClr val="000000"/>
              </a:solidFill>
              <a:effectLst/>
              <a:latin typeface="var(--stk-f_family)"/>
            </a:endParaRPr>
          </a:p>
          <a:p>
            <a:pPr fontAlgn="base"/>
            <a:r>
              <a:rPr lang="en-US" sz="28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Gamma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 — создаёт слайды с интересной вёрсткой</a:t>
            </a:r>
          </a:p>
          <a:p>
            <a:pPr fontAlgn="base"/>
            <a:endParaRPr lang="ru-RU" sz="2400" b="0" i="0" u="none" strike="noStrike" dirty="0" smtClean="0">
              <a:solidFill>
                <a:srgbClr val="000000"/>
              </a:solidFill>
              <a:effectLst/>
              <a:latin typeface="var(--stk-f_family)"/>
            </a:endParaRPr>
          </a:p>
          <a:p>
            <a:pPr fontAlgn="base"/>
            <a:r>
              <a:rPr lang="en-US" sz="2800" b="0" i="0" u="none" strike="noStrike" dirty="0" err="1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Prezo</a:t>
            </a:r>
            <a:r>
              <a:rPr lang="ru-RU" sz="2400" b="0" i="0" u="none" strike="noStrike" dirty="0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— генерирует текст и красивые иллюстрации</a:t>
            </a:r>
          </a:p>
          <a:p>
            <a:pPr fontAlgn="base"/>
            <a:endParaRPr lang="ru-RU" sz="2400" b="0" i="0" u="none" strike="noStrike" dirty="0" smtClean="0">
              <a:solidFill>
                <a:srgbClr val="000000"/>
              </a:solidFill>
              <a:effectLst/>
              <a:latin typeface="var(--stk-f_family)"/>
            </a:endParaRPr>
          </a:p>
          <a:p>
            <a:pPr fontAlgn="base"/>
            <a:r>
              <a:rPr lang="en-US" sz="2800" b="1" i="0" u="none" strike="noStrike" dirty="0" err="1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Slidebean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 — помогает с </a:t>
            </a:r>
            <a:r>
              <a:rPr lang="ru-RU" sz="2400" b="0" i="0" u="none" strike="noStrike" dirty="0" err="1" smtClean="0">
                <a:solidFill>
                  <a:srgbClr val="000000"/>
                </a:solidFill>
                <a:effectLst/>
                <a:latin typeface="var(--stk-f_family)"/>
              </a:rPr>
              <a:t>редизайном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 презентаций</a:t>
            </a:r>
          </a:p>
          <a:p>
            <a:pPr fontAlgn="base"/>
            <a:endParaRPr lang="ru-RU" sz="2400" b="0" i="0" u="none" strike="noStrike" dirty="0" smtClean="0">
              <a:solidFill>
                <a:srgbClr val="000000"/>
              </a:solidFill>
              <a:effectLst/>
              <a:latin typeface="var(--stk-f_family)"/>
            </a:endParaRPr>
          </a:p>
          <a:p>
            <a:pPr fontAlgn="base"/>
            <a:r>
              <a:rPr lang="en-US" sz="2800" b="0" i="0" u="none" strike="noStrike" dirty="0" err="1" smtClean="0">
                <a:solidFill>
                  <a:srgbClr val="0A6A4F"/>
                </a:solidFill>
                <a:effectLst/>
                <a:latin typeface="Arial Black" panose="020B0A04020102020204" pitchFamily="34" charset="0"/>
              </a:rPr>
              <a:t>Wepik</a:t>
            </a:r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 — генерирует простые презентации без лишних уточнений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</p:txBody>
      </p:sp>
    </p:spTree>
    <p:extLst>
      <p:ext uri="{BB962C8B-B14F-4D97-AF65-F5344CB8AC3E}">
        <p14:creationId xmlns:p14="http://schemas.microsoft.com/office/powerpoint/2010/main" val="166890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334" y="208371"/>
            <a:ext cx="9455331" cy="827949"/>
          </a:xfrm>
        </p:spPr>
        <p:txBody>
          <a:bodyPr>
            <a:normAutofit/>
          </a:bodyPr>
          <a:lstStyle/>
          <a:p>
            <a:pPr algn="ctr" fontAlgn="base"/>
            <a:r>
              <a:rPr lang="ru-RU" sz="4800" b="1" dirty="0">
                <a:solidFill>
                  <a:srgbClr val="0A6A4F"/>
                </a:solidFill>
                <a:latin typeface="Arial Black" panose="020B0A04020102020204" pitchFamily="34" charset="0"/>
              </a:rPr>
              <a:t>Аудио и </a:t>
            </a:r>
            <a:r>
              <a:rPr lang="ru-RU" sz="4800" b="1" dirty="0" smtClean="0">
                <a:solidFill>
                  <a:srgbClr val="0A6A4F"/>
                </a:solidFill>
                <a:latin typeface="Arial Black" panose="020B0A04020102020204" pitchFamily="34" charset="0"/>
              </a:rPr>
              <a:t>видео</a:t>
            </a:r>
            <a:endParaRPr lang="en-US" sz="4800" dirty="0">
              <a:solidFill>
                <a:srgbClr val="0A6A4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353" y="1723359"/>
            <a:ext cx="4367950" cy="13333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позволяет </a:t>
            </a:r>
            <a:r>
              <a:rPr lang="ru-RU" sz="1800" dirty="0"/>
              <a:t>делать и видео. Видеофайлы и картинки могут служить видеорядом для будущей аудиозаписи, таким образом в сервисе можно сделать обучающий ролик. И таких сайтов достаточно много.</a:t>
            </a:r>
            <a:endParaRPr lang="en-US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3353" y="1138585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 Black" panose="020B0A04020102020204" pitchFamily="34" charset="0"/>
              </a:rPr>
              <a:t>Murf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8800" y="1138584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 Black" panose="020B0A04020102020204" pitchFamily="34" charset="0"/>
              </a:rPr>
              <a:t>Synthesia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8799" y="1723359"/>
            <a:ext cx="519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Эта </a:t>
            </a:r>
            <a:r>
              <a:rPr lang="ru-RU" dirty="0" err="1" smtClean="0"/>
              <a:t>нейросеть</a:t>
            </a:r>
            <a:r>
              <a:rPr lang="ru-RU" dirty="0" smtClean="0"/>
              <a:t> за минуты формирует видео из текстового описания, сценария, инструкции. В ней есть несколько десятков </a:t>
            </a:r>
            <a:r>
              <a:rPr lang="ru-RU" dirty="0" err="1" smtClean="0"/>
              <a:t>аватаров</a:t>
            </a:r>
            <a:r>
              <a:rPr lang="ru-RU" dirty="0" smtClean="0"/>
              <a:t> — виртуальных спикеров, которые будут произносить текст.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8725" y="3567335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D-ID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354" y="4152110"/>
            <a:ext cx="4446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него можно загрузить картинку, созданную в других </a:t>
            </a:r>
            <a:r>
              <a:rPr lang="ru-RU" dirty="0" err="1" smtClean="0"/>
              <a:t>нейросетях</a:t>
            </a:r>
            <a:r>
              <a:rPr lang="ru-RU" dirty="0" smtClean="0"/>
              <a:t>, а потом оживить её: глаза будут моргать, губы шевелиться, приятный голос произносить нужный текст. Можно, например, оживить Пушкина, который </a:t>
            </a:r>
            <a:r>
              <a:rPr lang="ru-RU" dirty="0" err="1" smtClean="0"/>
              <a:t>тезисно</a:t>
            </a:r>
            <a:r>
              <a:rPr lang="ru-RU" dirty="0" smtClean="0"/>
              <a:t> расскажет студентам о главных вехах своей биографии.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28799" y="3576983"/>
            <a:ext cx="3172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CYBERVOICE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28799" y="4161758"/>
            <a:ext cx="3158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Озвучит текст вашим </a:t>
            </a:r>
            <a:r>
              <a:rPr lang="ru-RU" dirty="0" smtClean="0"/>
              <a:t>голосом 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28799" y="4721497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DESCRIPT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28799" y="5496679"/>
            <a:ext cx="366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 монтирует видео со спикером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2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365" y="10298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Образование остается одним из ключевых компонентов нашего общества, и использование передовых технологий, таких как </a:t>
            </a:r>
            <a:r>
              <a:rPr lang="ru-RU" dirty="0" err="1"/>
              <a:t>нейросети</a:t>
            </a:r>
            <a:r>
              <a:rPr lang="ru-RU" dirty="0"/>
              <a:t>, может повысить его эффективность и доступность для всех.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2365" y="29481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Спасибо за ваше внимание и активное участие. Желаю вам успехов во всех ваших образовательных начинаниях и надеюсь, что полученные знания окажутся полезными в вашей повседневной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3926568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383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var(--stk-f_family)</vt:lpstr>
      <vt:lpstr>Тема Office</vt:lpstr>
      <vt:lpstr>Применение нейросетей для повышения эффективности работы преподавателя</vt:lpstr>
      <vt:lpstr>Презентация PowerPoint</vt:lpstr>
      <vt:lpstr>Презентация PowerPoint</vt:lpstr>
      <vt:lpstr>Презентация PowerPoint</vt:lpstr>
      <vt:lpstr>Аудио и видео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Оразхан Садуакасов</cp:lastModifiedBy>
  <cp:revision>13</cp:revision>
  <dcterms:created xsi:type="dcterms:W3CDTF">2024-01-06T06:50:52Z</dcterms:created>
  <dcterms:modified xsi:type="dcterms:W3CDTF">2024-01-08T04:38:00Z</dcterms:modified>
</cp:coreProperties>
</file>