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81" r:id="rId4"/>
    <p:sldId id="277" r:id="rId5"/>
    <p:sldId id="278" r:id="rId6"/>
    <p:sldId id="264" r:id="rId7"/>
    <p:sldId id="259" r:id="rId8"/>
    <p:sldId id="260" r:id="rId9"/>
    <p:sldId id="261" r:id="rId10"/>
    <p:sldId id="271" r:id="rId11"/>
    <p:sldId id="272" r:id="rId12"/>
    <p:sldId id="283" r:id="rId13"/>
    <p:sldId id="284" r:id="rId14"/>
    <p:sldId id="26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90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основы инновационной деятельности преподавателя вуза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Урунбасарова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Э.А. -доктор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наук, профессор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социально-гуманитарные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дисциплины..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Esil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инновационной деятельности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современной организации обучения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Инновационный потенциал преподавателя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Педагогическое мастерство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Проблемно-ориентированное портфолио по русскому языку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1.В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разделе «Портрет» представляется информация об авторе портфолио: портрет, эссе о себе, резюме, автобиография и др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Какой (</a:t>
            </a:r>
            <a:r>
              <a:rPr lang="ru-RU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ая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)?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Мои любимые действия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Мой девиз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Мой синоним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230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 портфолио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В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разделе «Коллекция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тематических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материалов по  языку» автор представляет варианты конспектов текстов, выполненных на аудиторных занятиях, конспектов текстов, доработанных во время внеаудиторной самостоятельной работы; переводы текстов,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глоссарий, кластеры, словарные карты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 др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«Коллекция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лучших творческих работ по  языку» включает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сочинения; эссе;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самостоятельные работы по  языку; лучшие доклады, презентации,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рефераты,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россворды и др. 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913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 портфолио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«Коллекция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научных работ по  языку» представлена работами автора портфолио на конференциях, журналах, заседаниях  научного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кружка, рефератами, рецензиями, аннотациями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5.«Коллекция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достижений» обычно представляется авторскими материалами, которые, по мнению студента, отражают его лучшие результаты и успехи: грамоты, дипломы за призовые места в олимпиадах,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конкурсах, конференциях.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6941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портфолио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Проблемно-ориентированное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 по языку, являясь информационно-управляющим средством учебной деятельности студента, отражает динамику его учебной, трудовой и интеллектуальной деятельности, уровень владения умениями и навыками в области информационных технологий; развивает интерес к изучению языков, критическое отношение к своей деятельности; формирует и развивает навыки самоуправления своей учебной деятельностью, а преподавателям предоставляет обобщенные сведения о разнообразных результатах образовательной активности студента, позволяет оценить динамику развития его информационной культуры.  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659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Педагогика и психология высшей школы. Серия “Учебники, учебные пособия”. Ростов-на-Дону: “Феникс”,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Фильченкова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И.Ф.Методология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технологии вовлечения в инновационную деятельность преподавателя вуза – Калининград, 2015.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Уразбаева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Г.Т. Теоретические аспекты инновационной деятельности современного университета –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-Султан, 2022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Основы педагогического мастерства. Под ред. И.А.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Зязюна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Киев: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школа,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2007.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 Рахимова 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Х. Портфолио как средство развития навыков самоуправления учебной деятельностью студентов, изучающих русский язык / Н. Х. Рахимова. — Текст : непосредственный // Молодой ученый. — 2015. — № 7 (87). — С. 849-852.       </a:t>
            </a: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       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 в современном образовательном поле: учебно-методическое пособие/Под. ред. Н. Н.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Суртаевой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СПб-Тюмень: ТОГИРРО-НМЦ, 2005г. — 40с.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8709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Инновационная деятельность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инновационной деятельности преподавателя интересует многих ученых (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Л.В.Козак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С.М.Дубонос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И.Ф.Фильченкова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Г.Т.Уразбаева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Таубаева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Ш.Т.,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Абылгазина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А.Е. и др.)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«Педагогическая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 - нововведение в педагогическую деятельность, изменение в содержании и технологии обучения и воспитания, имеющие целью повышение их эффективности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(Педагогический словарь).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целенаправленная педагогическая деятельность, основанная на осмыслении собственного педагогического опыта при помощи сравнения и изучения учебно-воспитательного процесса с целью достижения более высоких результатов, получения нового знания, внедрения новой педагогической практики, это творческий процесс по планированию и реализации педагогических новшеств, направленных на повышение качества образования. Это социально-педагогический феномен, отражающий творческий потенциал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педагога»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Шарипов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Ф.В.)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002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Отличие инновационной деятельности от традиционной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Главным отличием инновационной деятельности преподавателя вуза от традиционной является создание соответствующих условий для всестороннего развития потенциала личности студента, чтобы он был готов к любому, даже непредвиденному будущему и способен адаптироваться к новым ситуациям.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59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современной организации обучения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личностно-ориентированный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сущностный подход отражается во взаимодействии преподавателей в направлении развития способностей студентов на основе формирования сущностных системных знаний при установлении междисциплинарных связей;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операционно-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действовать у студентов формируется в процессе приобретения знаний, то есть знания усваиваются в ходе их практического применения;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профессионально ориентированный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подход к обучению выражается в формировании у студентов профессиональной компетентности и профессиональных установок;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акмеологический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креативно-развивающийся подход формирует у студентов продуктивное мышление и творческое отношение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контекстный подход выражается в соответствии содержания изучаемых дисциплин государственному образовательному стандарту.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458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инновационной деятельности педагога. Инновационный потенциал личности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творческая способность генерировать и продуцировать новые представления и идеи, а главное - проектировать и моделировать их в практических формах;</a:t>
            </a:r>
          </a:p>
          <a:p>
            <a:pPr lvl="0" algn="just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открытость личности новому, отличному от своих представлений, что базируется на толерантности личности, гибкости и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панорамности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мышления;</a:t>
            </a:r>
          </a:p>
          <a:p>
            <a:pPr lvl="0" algn="just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культурно-эстетическая развитость и образованность;</a:t>
            </a:r>
          </a:p>
          <a:p>
            <a:pPr lvl="0" algn="just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готовность совершенствовать свою деятельность, наличие внутренних, обеспечивающих эту готовность средств и методов;</a:t>
            </a:r>
          </a:p>
          <a:p>
            <a:pPr lvl="0" algn="just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развитое инновационное сознание (ценность инновационной деятельности в сравнении с традиционной, инновационные потребности, мотивация инновационного поведения).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8554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Педагогическое мастерство преподавателя вуза как основа инновационной деятельности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Педагогическое мастерство-комплекс свойств личности, обеспечивающий высокий уровень преподавательской деятельности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Гуманистическая направленность личности и принципы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гуманизма: Педагогической самоотверженности, идейной целеустремленности, педагогического патриотизма, педагогического оптимизма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Комплексность педагогического знания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Личностная окрашенность педагогического знания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06724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способности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Академические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Коммуникативные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Перцептивные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Организаторские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Авторитарные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техника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техника — это совокупность способов и приемов, повышающих эффективность применяемых принципов, средств и методов воспитания и обучения. К. С. Станиславский говорил, что мало таланта — нужна техника.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внешнего вида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эмоционального состояния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речи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такт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 – это нравственное поведение преподавателя, включающее предвидение всех объективных последствий поступка, предвидение его субъективного восприятия, выражение высокой гуманности, чуткости, заботы о студенте, наилучшее средство установления с ним доброжелательных отношений в любых ситуациях.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такт - это всегда творчество, всегда поиск, в чем-то неповторимый поступок.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355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831</Words>
  <Application>Microsoft Office PowerPoint</Application>
  <PresentationFormat>Экран (4:3)</PresentationFormat>
  <Paragraphs>74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Aharoni</vt:lpstr>
      <vt:lpstr>Arial</vt:lpstr>
      <vt:lpstr>Calibri</vt:lpstr>
      <vt:lpstr>Times New Roman</vt:lpstr>
      <vt:lpstr>Тема Office</vt:lpstr>
      <vt:lpstr>Психолого-педагогические основы инновационной деятельности преподавателя вуза</vt:lpstr>
      <vt:lpstr>Инновационная деятельность</vt:lpstr>
      <vt:lpstr>Отличие инновационной деятельности от традиционной</vt:lpstr>
      <vt:lpstr>Подходы к современной организации обучения:</vt:lpstr>
      <vt:lpstr>Признаки инновационной деятельности педагога. Инновационный потенциал личности</vt:lpstr>
      <vt:lpstr>Педагогическое мастерство преподавателя вуза как основа инновационной деятельности</vt:lpstr>
      <vt:lpstr>Педагогические способности</vt:lpstr>
      <vt:lpstr>Педагогическая техника</vt:lpstr>
      <vt:lpstr>Педагогический такт</vt:lpstr>
      <vt:lpstr>Проблемно-ориентированное портфолио по русскому языку</vt:lpstr>
      <vt:lpstr>Разделы портфолио</vt:lpstr>
      <vt:lpstr>Разделы портфолио</vt:lpstr>
      <vt:lpstr>Значение портфолио</vt:lpstr>
      <vt:lpstr>Литература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Педагогическое мастерство преподавателя вуза</dc:title>
  <dc:creator>АДМИН</dc:creator>
  <cp:lastModifiedBy>user</cp:lastModifiedBy>
  <cp:revision>47</cp:revision>
  <dcterms:created xsi:type="dcterms:W3CDTF">2015-09-10T05:45:51Z</dcterms:created>
  <dcterms:modified xsi:type="dcterms:W3CDTF">2024-01-11T09:17:36Z</dcterms:modified>
</cp:coreProperties>
</file>